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257" r:id="rId2"/>
    <p:sldId id="258" r:id="rId3"/>
    <p:sldId id="264" r:id="rId4"/>
    <p:sldId id="265" r:id="rId5"/>
    <p:sldId id="266" r:id="rId6"/>
    <p:sldId id="267" r:id="rId7"/>
    <p:sldId id="263" r:id="rId8"/>
  </p:sldIdLst>
  <p:sldSz cx="9144000" cy="6858000" type="screen4x3"/>
  <p:notesSz cx="6669088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59" autoAdjust="0"/>
    <p:restoredTop sz="86380" autoAdjust="0"/>
  </p:normalViewPr>
  <p:slideViewPr>
    <p:cSldViewPr snapToGrid="0">
      <p:cViewPr varScale="1">
        <p:scale>
          <a:sx n="73" d="100"/>
          <a:sy n="73" d="100"/>
        </p:scale>
        <p:origin x="-40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-2856" y="-102"/>
      </p:cViewPr>
      <p:guideLst>
        <p:guide orient="horz" pos="3127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86FB95-BDC5-4683-9450-F79212ECC3C2}" type="datetimeFigureOut">
              <a:rPr lang="en-GB" smtClean="0"/>
              <a:pPr/>
              <a:t>04/11/2018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220F60-7FA5-4013-AE5E-975425D633C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607" y="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715153"/>
            <a:ext cx="533527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607" y="9428583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EFD06E-DB92-4213-9246-53626C34078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EEB452-75AD-458F-AA01-FB846CE995F3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92753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63687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244302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760162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2F16-2E21-4256-A307-D59A997C608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1E2E4-13E1-4F38-8F49-B1F21CEA67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AA2B8-CD2E-4112-B422-DD6C94C9C4F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27AE5-393A-476F-AE6C-4C54F3EA157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5D1F2-3BDB-4D03-8851-FBE3F1EF6B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6DD33-2618-4895-9CCB-F32A30CE3A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5740D-34FE-472C-885B-CEC38B6D29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3A26-23E9-4B8C-BD65-093377457B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93680-0B82-40D1-8F34-7379A7C8F5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DAC3-725F-4101-ACE5-DE654C4947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98E840B-E163-4B7E-A945-9C852F9BC47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ACACCD8-9C55-4BD2-A94B-D19EA23A70C7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472541"/>
            <a:ext cx="7772400" cy="2006929"/>
          </a:xfrm>
        </p:spPr>
        <p:txBody>
          <a:bodyPr>
            <a:normAutofit/>
          </a:bodyPr>
          <a:lstStyle/>
          <a:p>
            <a:r>
              <a:rPr lang="en-GB" b="1" dirty="0"/>
              <a:t>A Powerful Prayer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5343896"/>
            <a:ext cx="6400800" cy="700644"/>
          </a:xfrm>
        </p:spPr>
        <p:txBody>
          <a:bodyPr>
            <a:noAutofit/>
          </a:bodyPr>
          <a:lstStyle/>
          <a:p>
            <a:r>
              <a:rPr lang="en-GB" sz="4000" b="1" dirty="0">
                <a:latin typeface="+mj-lt"/>
              </a:rPr>
              <a:t>Colossians 1:9 - 14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/>
              <a:t>A POWERFUL PRAYER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>
                <a:latin typeface="+mj-lt"/>
              </a:rPr>
              <a:t>Who, when and why</a:t>
            </a:r>
          </a:p>
          <a:p>
            <a:r>
              <a:rPr lang="en-GB" sz="3200" b="1" dirty="0">
                <a:latin typeface="+mj-lt"/>
              </a:rPr>
              <a:t>Written by Paul to the church in Colossae</a:t>
            </a:r>
          </a:p>
          <a:p>
            <a:r>
              <a:rPr lang="en-GB" sz="3200" b="1" dirty="0">
                <a:latin typeface="+mj-lt"/>
              </a:rPr>
              <a:t>Written around AD 61 when Paul is in prison in Rome</a:t>
            </a:r>
          </a:p>
          <a:p>
            <a:r>
              <a:rPr lang="en-GB" sz="3200" b="1" dirty="0">
                <a:latin typeface="+mj-lt"/>
              </a:rPr>
              <a:t>Epaphras has come to Rome  looking for help from Paul concerning a problem in the church</a:t>
            </a:r>
          </a:p>
          <a:p>
            <a:r>
              <a:rPr lang="en-GB" sz="3200" b="1" dirty="0">
                <a:latin typeface="+mj-lt"/>
              </a:rPr>
              <a:t>This is an encouraging and challenging letter</a:t>
            </a:r>
          </a:p>
          <a:p>
            <a:endParaRPr lang="en-GB" sz="32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/>
              <a:t>A POWERFUL PRAYER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>
                <a:latin typeface="+mj-lt"/>
              </a:rPr>
              <a:t>The Power of Consistent Prayer</a:t>
            </a:r>
          </a:p>
          <a:p>
            <a:r>
              <a:rPr lang="en-GB" sz="3200" b="1" dirty="0">
                <a:latin typeface="+mj-lt"/>
              </a:rPr>
              <a:t>Paul is consistent in his prayers for them</a:t>
            </a:r>
          </a:p>
          <a:p>
            <a:r>
              <a:rPr lang="en-GB" sz="3200" b="1" dirty="0">
                <a:latin typeface="+mj-lt"/>
              </a:rPr>
              <a:t>He is continually bringing them before God with thanksgiving</a:t>
            </a:r>
          </a:p>
          <a:p>
            <a:r>
              <a:rPr lang="en-GB" sz="3200" b="1" dirty="0">
                <a:latin typeface="+mj-lt"/>
              </a:rPr>
              <a:t>It is not just from a sense of duty, he has a desire to see them flourish as God’s children</a:t>
            </a:r>
          </a:p>
          <a:p>
            <a:r>
              <a:rPr lang="en-GB" sz="3200" b="1" dirty="0">
                <a:latin typeface="+mj-lt"/>
              </a:rPr>
              <a:t>He was thankful for what God had done in their lives and knew that God wanted to bless them even more</a:t>
            </a:r>
          </a:p>
          <a:p>
            <a:r>
              <a:rPr lang="en-GB" sz="3200" b="1" dirty="0">
                <a:latin typeface="+mj-lt"/>
              </a:rPr>
              <a:t>We should consistently pray for one another</a:t>
            </a:r>
          </a:p>
          <a:p>
            <a:endParaRPr lang="en-GB" sz="2800" b="1" dirty="0">
              <a:latin typeface="+mj-lt"/>
            </a:endParaRPr>
          </a:p>
          <a:p>
            <a:endParaRPr lang="en-GB" sz="1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5834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/>
              <a:t>A POWERFUL PRAYER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>
                <a:latin typeface="+mj-lt"/>
              </a:rPr>
              <a:t>What did Paul pray for? (9)</a:t>
            </a:r>
          </a:p>
          <a:p>
            <a:r>
              <a:rPr lang="en-GB" sz="3200" b="1" dirty="0">
                <a:latin typeface="+mj-lt"/>
              </a:rPr>
              <a:t>Knowledge of God’s will</a:t>
            </a:r>
          </a:p>
          <a:p>
            <a:r>
              <a:rPr lang="en-GB" sz="3200" b="1" dirty="0">
                <a:latin typeface="+mj-lt"/>
              </a:rPr>
              <a:t>God has a will for the whole of creation</a:t>
            </a:r>
          </a:p>
          <a:p>
            <a:r>
              <a:rPr lang="en-GB" sz="3200" b="1" dirty="0">
                <a:latin typeface="+mj-lt"/>
              </a:rPr>
              <a:t>The Bible reveals His will through His </a:t>
            </a:r>
            <a:r>
              <a:rPr lang="en-GB" sz="3200" b="1" i="1" dirty="0">
                <a:latin typeface="+mj-lt"/>
              </a:rPr>
              <a:t>promises</a:t>
            </a:r>
            <a:r>
              <a:rPr lang="en-GB" sz="3200" b="1" dirty="0">
                <a:latin typeface="+mj-lt"/>
              </a:rPr>
              <a:t> and through the words of the </a:t>
            </a:r>
            <a:r>
              <a:rPr lang="en-GB" sz="3200" b="1" i="1" dirty="0">
                <a:latin typeface="+mj-lt"/>
              </a:rPr>
              <a:t>prophets</a:t>
            </a:r>
          </a:p>
          <a:p>
            <a:r>
              <a:rPr lang="en-GB" sz="3200" b="1" dirty="0">
                <a:latin typeface="+mj-lt"/>
              </a:rPr>
              <a:t>His will is in His word</a:t>
            </a:r>
          </a:p>
          <a:p>
            <a:r>
              <a:rPr lang="en-GB" sz="3200" b="1" dirty="0">
                <a:latin typeface="+mj-lt"/>
              </a:rPr>
              <a:t>The Holy Spirit is the spirit of wisdom and understanding (Isaiah 11:2)</a:t>
            </a:r>
          </a:p>
          <a:p>
            <a:endParaRPr lang="en-GB" sz="2800" b="1" dirty="0">
              <a:latin typeface="+mj-lt"/>
            </a:endParaRPr>
          </a:p>
          <a:p>
            <a:endParaRPr lang="en-GB" sz="1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4542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/>
              <a:t>A POWERFUL PRAYER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950027"/>
            <a:ext cx="9144000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>
                <a:latin typeface="+mj-lt"/>
              </a:rPr>
              <a:t>What should knowledge of His will produce? (</a:t>
            </a:r>
            <a:r>
              <a:rPr lang="en-GB" sz="3200" b="1" dirty="0" smtClean="0">
                <a:latin typeface="+mj-lt"/>
              </a:rPr>
              <a:t>10–11</a:t>
            </a:r>
            <a:r>
              <a:rPr lang="en-GB" sz="3200" b="1" dirty="0">
                <a:latin typeface="+mj-lt"/>
              </a:rPr>
              <a:t>)</a:t>
            </a:r>
          </a:p>
          <a:p>
            <a:r>
              <a:rPr lang="en-GB" sz="3200" b="1" dirty="0">
                <a:latin typeface="+mj-lt"/>
              </a:rPr>
              <a:t>Obedience to His will</a:t>
            </a:r>
          </a:p>
          <a:p>
            <a:r>
              <a:rPr lang="en-GB" sz="3200" b="1" dirty="0">
                <a:latin typeface="+mj-lt"/>
              </a:rPr>
              <a:t>Fruitfulness in our lives</a:t>
            </a:r>
          </a:p>
          <a:p>
            <a:r>
              <a:rPr lang="en-GB" sz="3200" b="1" dirty="0">
                <a:latin typeface="+mj-lt"/>
              </a:rPr>
              <a:t>Good works that glorify God and point people to His love</a:t>
            </a:r>
          </a:p>
          <a:p>
            <a:r>
              <a:rPr lang="en-GB" sz="3200" b="1" dirty="0">
                <a:latin typeface="+mj-lt"/>
              </a:rPr>
              <a:t>A growth in knowledge of God and </a:t>
            </a:r>
            <a:r>
              <a:rPr lang="en-GB" sz="3200" b="1" dirty="0" smtClean="0">
                <a:latin typeface="+mj-lt"/>
              </a:rPr>
              <a:t>His </a:t>
            </a:r>
            <a:r>
              <a:rPr lang="en-GB" sz="3200" b="1" dirty="0">
                <a:latin typeface="+mj-lt"/>
              </a:rPr>
              <a:t>ways</a:t>
            </a:r>
          </a:p>
          <a:p>
            <a:r>
              <a:rPr lang="en-GB" sz="3200" b="1" dirty="0">
                <a:latin typeface="+mj-lt"/>
              </a:rPr>
              <a:t>Being strengthened with power from on high</a:t>
            </a:r>
          </a:p>
          <a:p>
            <a:r>
              <a:rPr lang="en-GB" sz="3200" b="1" dirty="0">
                <a:latin typeface="+mj-lt"/>
              </a:rPr>
              <a:t>An increase of endurance, perseverance</a:t>
            </a:r>
          </a:p>
          <a:p>
            <a:endParaRPr lang="en-GB" sz="1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761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/>
              <a:t>A POWERFUL PRAYER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>
                <a:latin typeface="+mj-lt"/>
              </a:rPr>
              <a:t>Thankfulness (12 -14)</a:t>
            </a:r>
          </a:p>
          <a:p>
            <a:r>
              <a:rPr lang="en-GB" sz="3200" b="1" dirty="0">
                <a:latin typeface="+mj-lt"/>
              </a:rPr>
              <a:t>As we grow to know God and His word better we will become even more thankful</a:t>
            </a:r>
          </a:p>
          <a:p>
            <a:r>
              <a:rPr lang="en-GB" sz="3200" b="1" dirty="0">
                <a:latin typeface="+mj-lt"/>
              </a:rPr>
              <a:t>The inheritance of the children of light </a:t>
            </a:r>
          </a:p>
          <a:p>
            <a:r>
              <a:rPr lang="en-GB" sz="3200" b="1" dirty="0">
                <a:latin typeface="+mj-lt"/>
              </a:rPr>
              <a:t>Thankful that He has rescued us from darkness</a:t>
            </a:r>
          </a:p>
          <a:p>
            <a:r>
              <a:rPr lang="en-GB" sz="3200" b="1" dirty="0">
                <a:latin typeface="+mj-lt"/>
              </a:rPr>
              <a:t>Thankful that we are part of Jesus’ Kingdom</a:t>
            </a:r>
          </a:p>
          <a:p>
            <a:r>
              <a:rPr lang="en-GB" sz="3200" b="1" dirty="0">
                <a:latin typeface="+mj-lt"/>
              </a:rPr>
              <a:t>Thankful for redemption, the forgiveness of sins</a:t>
            </a:r>
          </a:p>
          <a:p>
            <a:endParaRPr lang="en-GB" sz="2800" b="1" dirty="0">
              <a:latin typeface="+mj-lt"/>
            </a:endParaRPr>
          </a:p>
          <a:p>
            <a:endParaRPr lang="en-GB" sz="1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2451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73506"/>
          </a:xfrm>
        </p:spPr>
        <p:txBody>
          <a:bodyPr>
            <a:noAutofit/>
          </a:bodyPr>
          <a:lstStyle/>
          <a:p>
            <a:pPr algn="ctr"/>
            <a:r>
              <a:rPr lang="en-GB" sz="2800" b="1" dirty="0">
                <a:solidFill>
                  <a:schemeClr val="tx1"/>
                </a:solidFill>
              </a:rPr>
              <a:t>A POWERFUL PRAYER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783771"/>
            <a:ext cx="8229600" cy="6074229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GB" sz="2800" b="1" dirty="0">
                <a:latin typeface="+mj-lt"/>
              </a:rPr>
              <a:t>LESSONS FOR TODAY</a:t>
            </a:r>
            <a:endParaRPr lang="en-GB" sz="2800" dirty="0">
              <a:latin typeface="+mj-lt"/>
            </a:endParaRPr>
          </a:p>
          <a:p>
            <a:r>
              <a:rPr lang="en-GB" sz="3200" b="1" dirty="0"/>
              <a:t>Pray for one another</a:t>
            </a:r>
          </a:p>
          <a:p>
            <a:r>
              <a:rPr lang="en-GB" sz="3200" b="1" dirty="0"/>
              <a:t>Give thanks to God for what He has done</a:t>
            </a:r>
          </a:p>
          <a:p>
            <a:r>
              <a:rPr lang="en-GB" sz="3200" b="1" dirty="0"/>
              <a:t>Seek to know His will and His word with the help of the Holy Spirit</a:t>
            </a:r>
          </a:p>
          <a:p>
            <a:r>
              <a:rPr lang="en-GB" sz="3200" b="1" dirty="0"/>
              <a:t>When you know His will, do it wholeheartedly</a:t>
            </a:r>
          </a:p>
          <a:p>
            <a:r>
              <a:rPr lang="en-GB" sz="3200" b="1" dirty="0"/>
              <a:t>Be fruitful through good works</a:t>
            </a:r>
          </a:p>
          <a:p>
            <a:r>
              <a:rPr lang="en-GB" sz="3200" b="1" dirty="0"/>
              <a:t>Rejoice in your salvation</a:t>
            </a:r>
          </a:p>
          <a:p>
            <a:r>
              <a:rPr lang="en-GB" sz="3200" b="1" dirty="0"/>
              <a:t>Rejoice that you are forgiven and redeemed</a:t>
            </a:r>
          </a:p>
          <a:p>
            <a:r>
              <a:rPr lang="en-GB" sz="3200" b="1" dirty="0"/>
              <a:t>Rejoice in your inheritance</a:t>
            </a:r>
          </a:p>
          <a:p>
            <a:endParaRPr lang="en-GB" sz="2800" b="1" dirty="0"/>
          </a:p>
          <a:p>
            <a:endParaRPr lang="en-GB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222</TotalTime>
  <Words>358</Words>
  <Application>Microsoft Office PowerPoint</Application>
  <PresentationFormat>On-screen Show (4:3)</PresentationFormat>
  <Paragraphs>54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A Powerful Prayer</vt:lpstr>
      <vt:lpstr> A POWERFUL PRAYER</vt:lpstr>
      <vt:lpstr> A POWERFUL PRAYER</vt:lpstr>
      <vt:lpstr> A POWERFUL PRAYER</vt:lpstr>
      <vt:lpstr> A POWERFUL PRAYER</vt:lpstr>
      <vt:lpstr> A POWERFUL PRAYER</vt:lpstr>
      <vt:lpstr>A POWERFUL PRAYER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Chapman</dc:creator>
  <cp:lastModifiedBy>User</cp:lastModifiedBy>
  <cp:revision>40</cp:revision>
  <cp:lastPrinted>2018-10-29T13:10:57Z</cp:lastPrinted>
  <dcterms:created xsi:type="dcterms:W3CDTF">2006-10-06T13:54:24Z</dcterms:created>
  <dcterms:modified xsi:type="dcterms:W3CDTF">2018-11-04T08:41:04Z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TC011800021033</vt:lpwstr>
  </property>
</Properties>
</file>